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A62FB-2D79-44E1-BC40-CB53BA6C39DD}" v="195" dt="2020-04-21T20:26:01.900"/>
    <p1510:client id="{53991CB6-753F-1A61-761A-C07D5F5B9845}" v="63" dt="2020-04-10T17:54:43.898"/>
    <p1510:client id="{85347559-9172-2CDD-91A8-ED79DC84B7C3}" v="34" dt="2020-04-08T21:29:33.176"/>
    <p1510:client id="{93B0CB5C-4758-6E94-8F85-FCF5C185B615}" v="132" dt="2020-04-14T15:13:03.199"/>
    <p1510:client id="{A04C1E3D-AF5C-3E05-7836-862DF19D5C60}" v="200" dt="2020-04-21T20:06:09.420"/>
    <p1510:client id="{B5044C51-8A14-3F05-C938-4C9298613EBA}" v="208" dt="2020-04-21T20:47:41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6603-D56A-4828-81A8-4F0AD59272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452C-682E-4489-89E3-9BBCD3FC2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7DD-A245-4598-A6A5-0B6B8931F2E1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4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D566-3FE8-4D73-83F3-24A3030B8A95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63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C2EB-F1E1-4C71-BDB0-C1441DEFE9B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475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6BDA-6BB1-4C94-9F4E-132F6D16BE4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69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BDAC-DB0D-48CB-84A4-D3492695DCE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85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8A4-BC37-4C63-AA72-F2913C058428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1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08-D525-4E02-9479-B3C3A9FDA5C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15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3629-75DE-4BE8-9373-7485CF33BD1A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8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1F2-A5E1-49AE-856B-45214AC0B989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11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6AB-07C2-46CA-B3A6-EC57FE35DA8C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381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1250-D27E-4EAE-908F-6E9667A687A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2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13D3-4DCA-4366-ADE6-C9F4F760CD8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09863" y="258395"/>
            <a:ext cx="10515600" cy="15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If Dad is Sick and not Waking Up</a:t>
            </a:r>
          </a:p>
        </p:txBody>
      </p:sp>
      <p:pic>
        <p:nvPicPr>
          <p:cNvPr id="38914" name="Picture 2" descr="Man with a piece of paper with question mark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781" y="2026920"/>
            <a:ext cx="5962650" cy="397192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8E4CD-E385-4AFD-BFE4-B9DBB4C9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5732" y="6341973"/>
            <a:ext cx="736121" cy="379502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7595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I call 911, a person will answer the phone. They will say something like “911, what is your emergency?”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 descr="Customer service operator talking on phone in the office.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215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330CAC-9903-4F31-A124-D3037BD3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tell them my name, where I live, and that my dad will not wake up and needs help. I can read from my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call 911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 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4" descr="Thoughtful girl looking up at copy space and talking on smartphone isolate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41" y="75982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DAEBF-B6FB-4B2B-A447-CAE4B992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person may ask me some other questions. I should answer as many of them as I can. If I don’t know an answer, that is ok. I should not get upset. If I do not know an answer I will say “I do not know.”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86" y="709476"/>
            <a:ext cx="4962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2AD18-358D-4C37-930E-214F63F2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When the helpers arrive, they may ring the doorbell or knock on the door. I should ask who it is. They will say that they are here to help, or that they are paramedics or EMTs. I should open the door to let them in. I should then show them where dad 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338" name="Picture 2" descr="Front view of doctor and paramedic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786" y="39406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A01F03-CF90-472D-89C0-0C239508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give the helpers space to work. I should not try to hug or touch dad while they are helping him. The helpers may ask me questions. I should answer as many of them as I can. If I don’t know an answer, that is ok. I should not get upset. If I do not know an answer I will say “I do not know.”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7235" y="752067"/>
            <a:ext cx="54483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7E7250-84C9-4410-AA84-64429611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 may ask me if I have anyone to stay with. If they ask this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They can call the people dad wrote down and let them know what is going on.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 descr="Girl sitting with teddy bear pointing at the drawing paper shown by her female psychologist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089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68522-C085-4748-A296-1D77B0E7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dad to a doctor. I may need to go with them.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with them, I should be very calm. This will make the workers be able to take care of dad.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Side of a british ambulance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546" y="681446"/>
            <a:ext cx="5962650" cy="3971925"/>
          </a:xfrm>
          <a:prstGeom prst="rect">
            <a:avLst/>
          </a:prstGeom>
          <a:noFill/>
        </p:spPr>
      </p:pic>
      <p:pic>
        <p:nvPicPr>
          <p:cNvPr id="8196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4"/>
          <a:srcRect l="39892" r="12568"/>
          <a:stretch>
            <a:fillRect/>
          </a:stretch>
        </p:blipFill>
        <p:spPr bwMode="auto">
          <a:xfrm>
            <a:off x="7929155" y="694509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3885B7-C38C-4214-9B7F-93219E6B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dad to a doctor. I may need to go to someone else’s house.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to someone else’s house, I should be very calm. This will make the workers be able to take care of dad.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3"/>
          <a:srcRect l="39892" r="12568"/>
          <a:stretch>
            <a:fillRect/>
          </a:stretch>
        </p:blipFill>
        <p:spPr bwMode="auto">
          <a:xfrm>
            <a:off x="4467498" y="616132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04F4E-D6C2-43C4-99A9-0D91C539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dad to a doctor. I may need to stay home. If I need to stay home, I should be very calm. This will make the workers be able to take care of dad. When another adult arrives,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Professional female psychologist sitting with girl on carpet showing white paper on clipboar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900" y="498566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52001-8EEC-4399-8AA0-21C56958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Dad being sick is scary. I may feel sad. It is ok to be sad. I should remember that dad would be very proud of me for being brave and getting his help.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Depressed girl covering her face with two hands Free Photo"/>
          <p:cNvPicPr>
            <a:picLocks noChangeAspect="1" noChangeArrowheads="1"/>
          </p:cNvPicPr>
          <p:nvPr/>
        </p:nvPicPr>
        <p:blipFill>
          <a:blip r:embed="rId3"/>
          <a:srcRect l="47560"/>
          <a:stretch>
            <a:fillRect/>
          </a:stretch>
        </p:blipFill>
        <p:spPr bwMode="auto">
          <a:xfrm>
            <a:off x="2090056" y="812074"/>
            <a:ext cx="3126831" cy="3971925"/>
          </a:xfrm>
          <a:prstGeom prst="rect">
            <a:avLst/>
          </a:prstGeom>
          <a:noFill/>
        </p:spPr>
      </p:pic>
      <p:pic>
        <p:nvPicPr>
          <p:cNvPr id="2052" name="Picture 4" descr="Little boy playing superhero at the playground Free Photo"/>
          <p:cNvPicPr>
            <a:picLocks noChangeAspect="1" noChangeArrowheads="1"/>
          </p:cNvPicPr>
          <p:nvPr/>
        </p:nvPicPr>
        <p:blipFill>
          <a:blip r:embed="rId4"/>
          <a:srcRect l="39016"/>
          <a:stretch>
            <a:fillRect/>
          </a:stretch>
        </p:blipFill>
        <p:spPr bwMode="auto">
          <a:xfrm>
            <a:off x="6466115" y="655183"/>
            <a:ext cx="3636281" cy="4086226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78564-4D61-4077-A3B0-524A91B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COVID-19, or Corona virus, is like the flu. It makes people get a fever, cough, and be very tired.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866" name="Picture 2" descr="Man with compress on for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28" y="828173"/>
            <a:ext cx="5644334" cy="3759884"/>
          </a:xfrm>
          <a:prstGeom prst="rect">
            <a:avLst/>
          </a:prstGeom>
          <a:noFill/>
        </p:spPr>
      </p:pic>
      <p:pic>
        <p:nvPicPr>
          <p:cNvPr id="36868" name="Picture 4" descr="Portrait of couple blowing their nose with tissue paper on gray background Free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439" y="836021"/>
            <a:ext cx="5691380" cy="379122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58C639-3CF9-4C50-9A56-7CBED90B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6978" y="6356350"/>
            <a:ext cx="75049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family is doing everything they can to make us safe. We are staying at home and washing our hands. We are not inviting friends over.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4818" name="Picture 2" descr="Bathroom sink with liquid soap and washing hand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221" y="1082811"/>
            <a:ext cx="5962650" cy="335280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DDADE-57F3-4A4A-9087-0590238A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883" y="6255709"/>
            <a:ext cx="664234" cy="46576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get sick, my dad will take care of me. He may have me take medicine. If I get really sick, he may take me to a doctor to help me get better.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770" name="Picture 2" descr="Little girl lying on bed suffering from the cold and c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" y="899930"/>
            <a:ext cx="5856739" cy="3293247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B5F389-98EE-4C77-A476-0D86ACD0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9505" y="6356350"/>
            <a:ext cx="69298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4" descr="Two people looking at the camera&#10;&#10;Description generated with high confidence">
            <a:extLst>
              <a:ext uri="{FF2B5EF4-FFF2-40B4-BE49-F238E27FC236}">
                <a16:creationId xmlns:a16="http://schemas.microsoft.com/office/drawing/2014/main" id="{30170AD6-9494-48A8-9A02-5D66E252F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155" y="905066"/>
            <a:ext cx="4957313" cy="32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dad gets sick, I need to make sure to listen to him. He may need my help to get things from the bathroom or kitchen. I can help dad, and that will make him happy.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FA551-4739-4861-8E59-1EA545A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13860"/>
            <a:ext cx="477329" cy="30761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5" descr="A picture containing person, indoor, man, wearing&#10;&#10;Description generated with very high confidence">
            <a:extLst>
              <a:ext uri="{FF2B5EF4-FFF2-40B4-BE49-F238E27FC236}">
                <a16:creationId xmlns:a16="http://schemas.microsoft.com/office/drawing/2014/main" id="{F2EDE280-355F-4226-94B6-C29AEB98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91" y="818803"/>
            <a:ext cx="5791200" cy="38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dad is sleeping and I need something, I should wake him up. I should start trying to wake dad up by saying his name and tapping him on the shoulder.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AD61B-F31B-4012-A0D4-4338A243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0751" y="6356350"/>
            <a:ext cx="491706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2" name="Picture 5" descr="A picture containing person, indoor, bed, laying&#10;&#10;Description generated with very high confidence">
            <a:extLst>
              <a:ext uri="{FF2B5EF4-FFF2-40B4-BE49-F238E27FC236}">
                <a16:creationId xmlns:a16="http://schemas.microsoft.com/office/drawing/2014/main" id="{3505DDA3-855F-4707-BC87-02BE2C96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118" y="546964"/>
            <a:ext cx="5934973" cy="41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dad does not wake up when I say his name and tap his on the shoulder, I should yell his name. It is ok to yell because dad may be very tired and not able to wake up.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D00BA-2731-45A1-90C7-0E72F2B5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3279" y="6270086"/>
            <a:ext cx="41981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5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1BD1180F-E62E-4487-8441-DF6C99661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34" y="430366"/>
            <a:ext cx="6193766" cy="42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dad does not wake up when I yell his name, I should grab his shoulder and shake it. It is ok to do this because dad is not waking up.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4258A-04B0-4F48-9F20-5F3BA353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5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CC67EFC1-CA06-4D6E-81F6-505B3C4D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24" y="390116"/>
            <a:ext cx="5819954" cy="42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dad does not wake up, that means it is an emergency. I need to call 911.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4" name="Picture 6" descr="Young girl smiling sitting on the floor with a phone Free Photo"/>
          <p:cNvPicPr>
            <a:picLocks noChangeAspect="1" noChangeArrowheads="1"/>
          </p:cNvPicPr>
          <p:nvPr/>
        </p:nvPicPr>
        <p:blipFill>
          <a:blip r:embed="rId3"/>
          <a:srcRect t="4136" b="12452"/>
          <a:stretch>
            <a:fillRect/>
          </a:stretch>
        </p:blipFill>
        <p:spPr bwMode="auto">
          <a:xfrm>
            <a:off x="3982992" y="640079"/>
            <a:ext cx="3937702" cy="442830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1EAAA-BAF2-455C-9934-A21E70B2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EBF3AEA36834F9F22CA5CC3156F91" ma:contentTypeVersion="9" ma:contentTypeDescription="Create a new document." ma:contentTypeScope="" ma:versionID="4c61187e486c1b10f06f394ce3c0dac6">
  <xsd:schema xmlns:xsd="http://www.w3.org/2001/XMLSchema" xmlns:xs="http://www.w3.org/2001/XMLSchema" xmlns:p="http://schemas.microsoft.com/office/2006/metadata/properties" xmlns:ns2="7a212cc3-d443-4b23-98ad-011a9eb84612" xmlns:ns3="cec63393-797b-45fc-83a8-5303bbe763f6" targetNamespace="http://schemas.microsoft.com/office/2006/metadata/properties" ma:root="true" ma:fieldsID="3266ebeae548c3a96e9ca3417a54d359" ns2:_="" ns3:_="">
    <xsd:import namespace="7a212cc3-d443-4b23-98ad-011a9eb84612"/>
    <xsd:import namespace="cec63393-797b-45fc-83a8-5303bbe76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2cc3-d443-4b23-98ad-011a9eb84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63393-797b-45fc-83a8-5303bbe76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E9BF1F-E711-4AE4-A33F-D387833E0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2cc3-d443-4b23-98ad-011a9eb84612"/>
    <ds:schemaRef ds:uri="cec63393-797b-45fc-83a8-5303bbe76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64544E-5762-4EC3-86A2-4EB03E2E1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61D59-1548-4AEA-9950-AF99A10DA8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824</Words>
  <Application>Microsoft Office PowerPoint</Application>
  <PresentationFormat>Widescreen</PresentationFormat>
  <Paragraphs>57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COVID-19, or Corona virus, is like the flu. It makes people get a fever, cough, and be very tired.</vt:lpstr>
      <vt:lpstr>My family is doing everything they can to make us safe. We are staying at home and washing our hands. We are not inviting friends over.</vt:lpstr>
      <vt:lpstr>If I get sick, my dad will take care of me. He may have me take medicine. If I get really sick, he may take me to a doctor to help me get better. </vt:lpstr>
      <vt:lpstr>If dad gets sick, I need to make sure to listen to him. He may need my help to get things from the bathroom or kitchen. I can help dad, and that will make him happy. </vt:lpstr>
      <vt:lpstr>If dad is sleeping and I need something, I should wake him up. I should start trying to wake dad up by saying his name and tapping him on the shoulder. </vt:lpstr>
      <vt:lpstr>If dad does not wake up when I say his name and tap his on the shoulder, I should yell his name. It is ok to yell because dad may be very tired and not able to wake up.</vt:lpstr>
      <vt:lpstr>If dad does not wake up when I yell his name, I should grab his shoulder and shake it. It is ok to do this because dad is not waking up. </vt:lpstr>
      <vt:lpstr>If dad does not wake up, that means it is an emergency. I need to call 911. </vt:lpstr>
      <vt:lpstr>When I call 911, a person will answer the phone. They will say something like “911, what is your emergency?” </vt:lpstr>
      <vt:lpstr>I should tell them my name, where I live, and that my dad will not wake up and needs help. I can read from my If I call 911 sheet.  </vt:lpstr>
      <vt:lpstr>The person may ask me some other questions. I should answer as many of them as I can. If I don’t know an answer, that is ok. I should not get upset. If I do not know an answer I will say “I do not know.” </vt:lpstr>
      <vt:lpstr>When the helpers arrive, they may ring the doorbell or knock on the door. I should ask who it is. They will say that they are here to help, or that they are paramedics or EMTs. I should open the door to let them in. I should then show them where dad is.</vt:lpstr>
      <vt:lpstr>I should give the helpers space to work. I should not try to hug or touch dad while they are helping him. The helpers may ask me questions. I should answer as many of them as I can. If I don’t know an answer, that is ok. I should not get upset. If I do not know an answer I will say “I do not know.” </vt:lpstr>
      <vt:lpstr>The helper may ask me if I have anyone to stay with. If they ask this I should show them My Emergency Information sheet. They can call the people dad wrote down and let them know what is going on. </vt:lpstr>
      <vt:lpstr>The helpers will need to take dad to a doctor. I may need to go with them. I should bring my Emergency bag and My Emergency Information sheet. If I need to go with them, I should be very calm. This will make the workers be able to take care of dad. I am being very brave. </vt:lpstr>
      <vt:lpstr>The helpers will need to take dad to a doctor. I may need to go to someone else’s house. I should bring my Emergency bag and My Emergency Information sheet. If I need to go to someone else’s house, I should be very calm. This will make the workers be able to take care of dad. I am being very brave. </vt:lpstr>
      <vt:lpstr>The helpers will need to take dad to a doctor. I may need to stay home. If I need to stay home, I should be very calm. This will make the workers be able to take care of dad. When another adult arrives, I should show them My Emergency Information sheet. I am being very brave. </vt:lpstr>
      <vt:lpstr>Dad being sick is scary. I may feel sad. It is ok to be sad. I should remember that dad would be very proud of me for being brave and getting his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dyjo</dc:creator>
  <cp:lastModifiedBy>cdunn01</cp:lastModifiedBy>
  <cp:revision>256</cp:revision>
  <dcterms:created xsi:type="dcterms:W3CDTF">2018-02-28T16:55:55Z</dcterms:created>
  <dcterms:modified xsi:type="dcterms:W3CDTF">2020-04-21T20:58:07Z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0x010100E75EBF3AEA36834F9F22CA5CC3156F91</vt:lpwstr>
  </property>
</Properties>
</file>